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572" r:id="rId14"/>
    <p:sldId id="605" r:id="rId15"/>
    <p:sldId id="606" r:id="rId16"/>
    <p:sldId id="607" r:id="rId17"/>
    <p:sldId id="58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1044"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422013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December 2022</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2023.0 </a:t>
            </a:r>
            <a:r>
              <a:rPr lang="en-US" dirty="0">
                <a:sym typeface="Wingdings" panose="05000000000000000000" pitchFamily="2" charset="2"/>
              </a:rPr>
              <a:t> 2023.1</a:t>
            </a:r>
          </a:p>
          <a:p>
            <a:pPr marL="285750" indent="-285750">
              <a:lnSpc>
                <a:spcPct val="150000"/>
              </a:lnSpc>
              <a:buFont typeface="Arial" panose="020B0604020202020204" pitchFamily="34" charset="0"/>
              <a:buChar char="•"/>
            </a:pPr>
            <a:r>
              <a:rPr lang="en-US" dirty="0">
                <a:sym typeface="Wingdings" panose="05000000000000000000" pitchFamily="2" charset="2"/>
              </a:rPr>
              <a:t>Drilldown document updated in docs/development</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Drilldown Framework</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Drilldown Framework</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Enhancement</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Multiple implementations (AP, AR, GL) consolidated into common framework</a:t>
            </a:r>
          </a:p>
          <a:p>
            <a:pPr marL="285750" indent="-285750">
              <a:lnSpc>
                <a:spcPct val="150000"/>
              </a:lnSpc>
              <a:buFont typeface="Arial" panose="020B0604020202020204" pitchFamily="34" charset="0"/>
              <a:buChar char="•"/>
            </a:pPr>
            <a:r>
              <a:rPr lang="en-US" dirty="0">
                <a:sym typeface="Wingdings" panose="05000000000000000000" pitchFamily="2" charset="2"/>
              </a:rPr>
              <a:t>Framework components are now available to all controllers deriving from InternalControllerBase</a:t>
            </a:r>
          </a:p>
          <a:p>
            <a:pPr marL="285750" indent="-285750">
              <a:lnSpc>
                <a:spcPct val="150000"/>
              </a:lnSpc>
              <a:buFont typeface="Arial" panose="020B0604020202020204" pitchFamily="34" charset="0"/>
              <a:buChar char="•"/>
            </a:pPr>
            <a:r>
              <a:rPr lang="en-US" dirty="0">
                <a:sym typeface="Wingdings" panose="05000000000000000000" pitchFamily="2" charset="2"/>
              </a:rPr>
              <a:t>New web config keys for drilldown view ids</a:t>
            </a:r>
          </a:p>
          <a:p>
            <a:pPr marL="285750" indent="-285750">
              <a:lnSpc>
                <a:spcPct val="150000"/>
              </a:lnSpc>
              <a:buFont typeface="Arial" panose="020B0604020202020204" pitchFamily="34" charset="0"/>
              <a:buChar char="•"/>
            </a:pPr>
            <a:r>
              <a:rPr lang="en-US" dirty="0">
                <a:sym typeface="Wingdings" panose="05000000000000000000" pitchFamily="2" charset="2"/>
              </a:rPr>
              <a:t>See Drilldown document in Web SDK</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1021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33616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 new IIS instance (Sage300Server) has been created for 2023.1</a:t>
            </a:r>
          </a:p>
          <a:p>
            <a:pPr marL="285750" indent="-285750">
              <a:lnSpc>
                <a:spcPct val="150000"/>
              </a:lnSpc>
              <a:buFont typeface="Arial" panose="020B0604020202020204" pitchFamily="34" charset="0"/>
              <a:buChar char="•"/>
            </a:pPr>
            <a:r>
              <a:rPr lang="en-US" dirty="0"/>
              <a:t>This instance supports an experimental framework for web screens</a:t>
            </a:r>
          </a:p>
          <a:p>
            <a:pPr marL="285750" indent="-285750">
              <a:lnSpc>
                <a:spcPct val="150000"/>
              </a:lnSpc>
              <a:buFont typeface="Arial" panose="020B0604020202020204" pitchFamily="34" charset="0"/>
              <a:buChar char="•"/>
            </a:pPr>
            <a:r>
              <a:rPr lang="en-US" dirty="0"/>
              <a:t>Currently only a few screens are supported</a:t>
            </a:r>
          </a:p>
          <a:p>
            <a:pPr marL="742950" lvl="1" indent="-285750">
              <a:lnSpc>
                <a:spcPct val="150000"/>
              </a:lnSpc>
              <a:buFont typeface="Arial" panose="020B0604020202020204" pitchFamily="34" charset="0"/>
              <a:buChar char="•"/>
            </a:pPr>
            <a:r>
              <a:rPr lang="en-US" dirty="0"/>
              <a:t>I/C Bill of Materials</a:t>
            </a:r>
          </a:p>
          <a:p>
            <a:pPr marL="742950" lvl="1" indent="-285750">
              <a:lnSpc>
                <a:spcPct val="150000"/>
              </a:lnSpc>
              <a:buFont typeface="Arial" panose="020B0604020202020204" pitchFamily="34" charset="0"/>
              <a:buChar char="•"/>
            </a:pPr>
            <a:r>
              <a:rPr lang="en-US" dirty="0"/>
              <a:t>I/C Assemblies/Disassemblies</a:t>
            </a:r>
          </a:p>
          <a:p>
            <a:pPr marL="742950" lvl="1" indent="-285750">
              <a:lnSpc>
                <a:spcPct val="150000"/>
              </a:lnSpc>
              <a:buFont typeface="Arial" panose="020B0604020202020204" pitchFamily="34" charset="0"/>
              <a:buChar char="•"/>
            </a:pPr>
            <a:r>
              <a:rPr lang="en-US" dirty="0"/>
              <a:t>PJC Revise Estimates</a:t>
            </a:r>
          </a:p>
          <a:p>
            <a:pPr marL="285750" indent="-285750">
              <a:lnSpc>
                <a:spcPct val="150000"/>
              </a:lnSpc>
              <a:buFont typeface="Arial" panose="020B0604020202020204" pitchFamily="34" charset="0"/>
              <a:buChar char="•"/>
            </a:pPr>
            <a:r>
              <a:rPr lang="en-US" dirty="0"/>
              <a:t>Currently only available to internal Sage 300 developers</a:t>
            </a:r>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63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19161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2023.1 is available in the “master” branch</a:t>
            </a:r>
          </a:p>
          <a:p>
            <a:pPr marL="285750" indent="-285750">
              <a:lnSpc>
                <a:spcPct val="150000"/>
              </a:lnSpc>
              <a:buFont typeface="Arial" panose="020B0604020202020204" pitchFamily="34" charset="0"/>
              <a:buChar char="•"/>
            </a:pPr>
            <a:r>
              <a:rPr lang="en-US" dirty="0"/>
              <a:t>2023.2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462760"/>
          </a:xfrm>
          <a:prstGeom prst="rect">
            <a:avLst/>
          </a:prstGeom>
        </p:spPr>
        <p:txBody>
          <a:bodyPr wrap="square" numCol="1">
            <a:spAutoFit/>
          </a:bodyPr>
          <a:lstStyle/>
          <a:p>
            <a:r>
              <a:rPr lang="en-US" sz="1600" b="1" dirty="0"/>
              <a:t>Archives</a:t>
            </a:r>
          </a:p>
          <a:p>
            <a:endParaRPr lang="en-US" sz="1600" dirty="0"/>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276465411"/>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Added HTML and Range validations for declarative report framework</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41217235"/>
              </p:ext>
            </p:extLst>
          </p:nvPr>
        </p:nvGraphicFramePr>
        <p:xfrm>
          <a:off x="1995054" y="1194546"/>
          <a:ext cx="5786489" cy="497714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4087668109"/>
              </p:ext>
            </p:extLst>
          </p:nvPr>
        </p:nvGraphicFramePr>
        <p:xfrm>
          <a:off x="9456523" y="1386695"/>
          <a:ext cx="2469658" cy="481524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9406</TotalTime>
  <Words>474</Words>
  <Application>Microsoft Office PowerPoint</Application>
  <PresentationFormat>Widescreen</PresentationFormat>
  <Paragraphs>147</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Sage Text Light</vt:lpstr>
      <vt:lpstr>Sage Headline Black</vt:lpstr>
      <vt:lpstr>Calibri</vt:lpstr>
      <vt:lpstr>Sage Text</vt:lpstr>
      <vt:lpstr>Office Theme</vt:lpstr>
      <vt:lpstr>Sage 300 Web SDK 2023.1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Drilldown Framework</vt:lpstr>
      <vt:lpstr>Drilldown Framework</vt:lpstr>
      <vt:lpstr>Miscellaneous</vt:lpstr>
      <vt:lpstr>Miscellaneous</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101</cp:revision>
  <dcterms:created xsi:type="dcterms:W3CDTF">2022-05-24T17:10:57Z</dcterms:created>
  <dcterms:modified xsi:type="dcterms:W3CDTF">2022-12-12T18:17:22Z</dcterms:modified>
</cp:coreProperties>
</file>